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90" r:id="rId3"/>
    <p:sldId id="301" r:id="rId4"/>
    <p:sldId id="299" r:id="rId5"/>
    <p:sldId id="291" r:id="rId6"/>
    <p:sldId id="257" r:id="rId7"/>
    <p:sldId id="302" r:id="rId8"/>
    <p:sldId id="303" r:id="rId9"/>
    <p:sldId id="304" r:id="rId10"/>
    <p:sldId id="305" r:id="rId11"/>
    <p:sldId id="306" r:id="rId12"/>
    <p:sldId id="30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25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898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2349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29206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1117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391867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3954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5449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155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719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909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708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9144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757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463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820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768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274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№ 2.</a:t>
            </a:r>
            <a:b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</a:t>
            </a: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РАЗВИТИЯ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688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65527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названным А. Г.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Асмоловым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подходам следует добавить теории когнитивного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направления </a:t>
            </a:r>
            <a:r>
              <a:rPr lang="ru-RU" sz="20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(Психогенетический подход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Они занимают промежуточное направление между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биогенетическими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социогенетическими подходами,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поскольку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ведущими детерминантами развития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считают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генотипическую программу, и условия, в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которых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эта программа реализуется. Поэтому уровень развития (уровень достижений) обусловливается не только разверткой генотипа, но и социальными условиями, благодаря которым происходит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когнитивное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ребенка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центре внимания оказываются эмоции, влечения, познавательные интеллектуальные особенности.</a:t>
            </a: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Жан Пиаже впервые выявил качественное своеобразие мышления ребенка и разработал оригинальную периодизацию на основе созревания интеллектуальных операций.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4567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64807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Биогенетический </a:t>
            </a:r>
            <a:r>
              <a:rPr lang="ru-RU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лежат: задатки, темперамент, возраст, пол, тип телосложения, нейродинамические свойства мозга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Авторы: Э. Геккель, С. Холл, З. Фрейд</a:t>
            </a:r>
          </a:p>
          <a:p>
            <a:pPr algn="just">
              <a:lnSpc>
                <a:spcPct val="150000"/>
              </a:lnSpc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Социогенетический подход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лежат: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социализация человека, освоение им социальных норм и ролей, приобретение социальных установок и ценностных ориентации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Авторы: Э.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Эриксон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 Скиннер, А.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Бандура</a:t>
            </a:r>
          </a:p>
        </p:txBody>
      </p:sp>
    </p:spTree>
    <p:extLst>
      <p:ext uri="{BB962C8B-B14F-4D97-AF65-F5344CB8AC3E}">
        <p14:creationId xmlns="" xmlns:p14="http://schemas.microsoft.com/office/powerpoint/2010/main" val="946045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692696"/>
            <a:ext cx="6192688" cy="3470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Персоногенетический</a:t>
            </a:r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лежат: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активность, самосознание и творчество личности, формирование «Я», борьба мотивов, воспитание индивидуального характера и способностей, самореализация личностного выбора, поиск смысла жизни.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Маслоу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Роджерс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42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68407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психологии создано много теорий, по-разному объясняющих психическое развитие ребенка, его истоки.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Ключевой вопрос заключается в определении движущих сил и источников психического развития. К ним относится либо природное начало в человеке (или его наследственность), либо среда (социальное окружение, приобретенный опыт).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зависимости от этого, психологические теории делятся на 2 направления. Исторически это различие восходит к 2 разным философским течениям, по разному представляющим развитие ребенка.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67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ravo.hse.ru/data/2017/06/27/1171129671/russ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9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07904" y="478009"/>
            <a:ext cx="374441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Жан- Жак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(1712-1778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французский философ, мыслитель.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новорожденном ребенке видел человеческую личность с врожденными способностями и задатками. Психическое развитие рассматривалось как созревание природных задатков и их реализация.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Picture 2" descr="ÐÐ¶Ð¾Ð½ ÐÐ¾ÐºÐ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658" y="3586254"/>
            <a:ext cx="2238375" cy="29241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3925107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Джон Локк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(1632 - 1704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английский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педагог, философ.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Рассматривал ребенка как чистую доску, на которой окружающая среда и общество пишут то, что им нужно. Согласно этой теории, психическое развитие заключается в накоплении социально- приемлемых форм поведения и выработке полезных привычек и навыков.</a:t>
            </a:r>
          </a:p>
        </p:txBody>
      </p:sp>
    </p:spTree>
    <p:extLst>
      <p:ext uri="{BB962C8B-B14F-4D97-AF65-F5344CB8AC3E}">
        <p14:creationId xmlns="" xmlns:p14="http://schemas.microsoft.com/office/powerpoint/2010/main" val="1793722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764704"/>
            <a:ext cx="61206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Г.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Асмолов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анализируя возможные теоретические подходы, объясняющие развитие человека,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основных, в которые укладывается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теорий и концепций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Асмолов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Г., 1998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Биогенетический подход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Социогенетический подход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ru-RU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Персоногенетический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</a:p>
        </p:txBody>
      </p:sp>
    </p:spTree>
    <p:extLst>
      <p:ext uri="{BB962C8B-B14F-4D97-AF65-F5344CB8AC3E}">
        <p14:creationId xmlns="" xmlns:p14="http://schemas.microsoft.com/office/powerpoint/2010/main" val="843114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</a:rPr>
              <a:t>	</a:t>
            </a:r>
            <a:r>
              <a:rPr lang="ru-RU" sz="2200" b="1" u="sng" dirty="0" smtClean="0">
                <a:latin typeface="Times New Roman" panose="02020603050405020304" pitchFamily="18" charset="0"/>
              </a:rPr>
              <a:t>Б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иогенетический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центре внимания -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находятся проблемы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как индивида, обладающего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определенными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антропогенетическими свойствами (задатки, темперамент, биологический возраст, пол, тип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телосложения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нейродинамические свойства мозга,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побуждения и др.), который проходит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созревания по мере реализации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филогенетической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 онтогенезе».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Ребенок рассматривается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существо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биологическое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 весь ход его развития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его темп, быстрый или замедленный, и его предел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ребенок одаренным, многого достигнет или окажется посредственностью.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Среда,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которой воспитывается ребенок, становится всего лишь условием такого изначально предопределенного развития, как бы проявляющим то, что дано ребенку до его рождения.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49896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76672"/>
            <a:ext cx="6768752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биологизаторского направления возникла </a:t>
            </a:r>
            <a:r>
              <a:rPr lang="ru-RU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рекапитуляции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recapitulatio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повторение) Стэнли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Холла,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идея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заимствована из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эмбриологии.</a:t>
            </a:r>
          </a:p>
          <a:p>
            <a:pPr marL="0" indent="0" algn="just"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Э.Геккель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сформулировал </a:t>
            </a: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биогенетический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закон: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онтогенез (индивидуальное развитие) представляет собой сокращенное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филогенеза (исторического развития).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Стэнли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Холл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расширил этот закон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в период детства проходит весь ход развития человечества, от первобытной дикости до современной культуры.</a:t>
            </a: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64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66247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Биогенетическому подходу также можно отнести Психоаналитическую теорию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З.Фрейда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строится на врожденных инстинктах ребенка (либидо).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Главным мотивом поведения ребенка является удовлетворение инстинктивных желаний.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Однако  уже в первые годы жизни ребенок постепенно приобретает способность воздерживаться от удовлетворения своих инстинктов.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Из страха перед наказанием он начинает контролировать свое поведение и сдерживать инстинктивные желания.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4741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67687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Социогенетический </a:t>
            </a:r>
            <a:r>
              <a:rPr lang="ru-RU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подход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которого делают акцент на изучении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процессов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«социализации человека, освоения им социальных норм и ролей, приобретения социальных установок и ценностных ориентаций…» К этому направлению, по- видимому можно отнести и теорию научения (Б. Скиннер, А. Бандура), согласно которым приобретение человеком разнообразных форм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поведения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происходит путем научения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Психическое развитие - это впитывание, усвоение верований и чувств других людей. Воспринятые извне мысли и эмоций определяют характер душевной деятельности ребенка.</a:t>
            </a: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Развиваясь, ребенок должен усвоить накопленный человеческий опыт, традиции и обычаи.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256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62464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Представители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персоногенетического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подхода во главу угла ставят «проблемы активности,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самосознания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творчества личности, формирования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человеческого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"Я", борьбы мотивов, воспитания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индивидуального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характера и способностей, самореализации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личностного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выбора, непрестанного поиска смысла жизни в ходе жизненного пути индивидуальности».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786723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405</TotalTime>
  <Words>555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ЛЕКЦИЯ № 2. ТЕОРИИ ПСИХИЧЕСКОГО РАЗВИТИЯ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психологической устойчивости молодежи к новым религиозным течениям </dc:title>
  <dc:creator>Ильяс</dc:creator>
  <cp:lastModifiedBy>Lenova</cp:lastModifiedBy>
  <cp:revision>160</cp:revision>
  <dcterms:created xsi:type="dcterms:W3CDTF">2013-05-01T16:26:29Z</dcterms:created>
  <dcterms:modified xsi:type="dcterms:W3CDTF">2023-04-26T10:31:27Z</dcterms:modified>
</cp:coreProperties>
</file>